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71" Type="http://schemas.openxmlformats.org/officeDocument/2006/relationships/tableStyles" Target="tableStyles.xml" /><Relationship Id="rId7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9" Type="http://schemas.openxmlformats.org/officeDocument/2006/relationships/viewProps" Target="viewProps.xml" /><Relationship Id="rId68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pn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png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3.png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4.png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png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4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5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6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26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2019-09-25T01:02:44Z</dcterms:created>
  <dcterms:modified xsi:type="dcterms:W3CDTF">2019-09-25T01:02:44Z</dcterms:modified>
</cp:coreProperties>
</file>